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JCOgFwPDmgrYtXzZTZWc7qIil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aabaf419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aabaf419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aabaf4196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aabaf4196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aabaf4196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aabaf4196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aabaf41966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aabaf41966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aabaf41966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aabaf4196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3" name="Google Shape;63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6" name="Google Shape;8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0" name="Google Shape;90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1" name="Google Shape;91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5" name="Google Shape;9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8" name="Google Shape;98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7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" name="Google Shape;7;p7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" name="Google Shape;8;p7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" name="Google Shape;9;p7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" name="Google Shape;10;p7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7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" name="Google Shape;12;p7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7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" name="Google Shape;14;p7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" name="Google Shape;15;p7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" name="Google Shape;16;p7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7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7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" name="Google Shape;19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965126" cy="54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851276" cy="18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g2aabaf4196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200400" cy="86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267050" cy="170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aabaf41966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47925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407775" cy="362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2aabaf41966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71825" cy="12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662551" cy="1066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50" y="1117725"/>
            <a:ext cx="3584000" cy="19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g2aabaf41966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114675" cy="87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758100" cy="31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2aabaf41966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086100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