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28"/>
  </p:notesMasterIdLst>
  <p:sldIdLst>
    <p:sldId id="298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22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4660"/>
  </p:normalViewPr>
  <p:slideViewPr>
    <p:cSldViewPr snapToGrid="0">
      <p:cViewPr varScale="1">
        <p:scale>
          <a:sx n="144" d="100"/>
          <a:sy n="144" d="100"/>
        </p:scale>
        <p:origin x="63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0e82b4639c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10e82b4639c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0e82b4639c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10e82b4639c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10e82b4639c_0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10e82b4639c_0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0e82b4639c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10e82b4639c_0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10e82b4639c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10e82b4639c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0e82b4639c_0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10e82b4639c_0_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10e82b4639c_0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10e82b4639c_0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10e82b4639c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10e82b4639c_0_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10e82b4639c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10e82b4639c_0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10e82b4639c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10e82b4639c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10e82b4639c_0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10e82b4639c_0_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10e82b4639c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10e82b4639c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10e82b4639c_0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10e82b4639c_0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10e82b4639c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10e82b4639c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10e82b4639c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10e82b4639c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10e82b4639c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10e82b4639c_0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10e82b4639c_0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10e82b4639c_0_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10e82b4639c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10e82b4639c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10e82b4639c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10e82b4639c_0_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10e82b4639c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10e82b4639c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10e82b4639c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10e82b4639c_0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10e82b4639c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10e82b4639c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10e82b4639c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10e82b4639c_0_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10e82b4639c_0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10e82b4639c_0_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10e82b4639c_0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10e82b4639c_0_3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99" name="Google Shape;9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102" name="Google Shape;102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3" name="Google Shape;103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Google Shape;51;p13"/>
          <p:cNvCxnSpPr/>
          <p:nvPr/>
        </p:nvCxnSpPr>
        <p:spPr>
          <a:xfrm>
            <a:off x="0" y="378285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2" name="Google Shape;52;p13"/>
          <p:cNvCxnSpPr/>
          <p:nvPr/>
        </p:nvCxnSpPr>
        <p:spPr>
          <a:xfrm>
            <a:off x="0" y="76207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3" name="Google Shape;53;p13"/>
          <p:cNvCxnSpPr/>
          <p:nvPr/>
        </p:nvCxnSpPr>
        <p:spPr>
          <a:xfrm>
            <a:off x="0" y="1140363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4" name="Google Shape;54;p13"/>
          <p:cNvCxnSpPr/>
          <p:nvPr/>
        </p:nvCxnSpPr>
        <p:spPr>
          <a:xfrm>
            <a:off x="0" y="1531503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5" name="Google Shape;55;p13"/>
          <p:cNvCxnSpPr/>
          <p:nvPr/>
        </p:nvCxnSpPr>
        <p:spPr>
          <a:xfrm>
            <a:off x="0" y="19097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6" name="Google Shape;56;p13"/>
          <p:cNvCxnSpPr/>
          <p:nvPr/>
        </p:nvCxnSpPr>
        <p:spPr>
          <a:xfrm>
            <a:off x="0" y="2293581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7" name="Google Shape;57;p13"/>
          <p:cNvCxnSpPr/>
          <p:nvPr/>
        </p:nvCxnSpPr>
        <p:spPr>
          <a:xfrm>
            <a:off x="0" y="2671866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8" name="Google Shape;58;p13"/>
          <p:cNvCxnSpPr/>
          <p:nvPr/>
        </p:nvCxnSpPr>
        <p:spPr>
          <a:xfrm>
            <a:off x="0" y="3029753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9" name="Google Shape;59;p13"/>
          <p:cNvCxnSpPr/>
          <p:nvPr/>
        </p:nvCxnSpPr>
        <p:spPr>
          <a:xfrm>
            <a:off x="0" y="340803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0" name="Google Shape;60;p13"/>
          <p:cNvCxnSpPr/>
          <p:nvPr/>
        </p:nvCxnSpPr>
        <p:spPr>
          <a:xfrm>
            <a:off x="0" y="3823050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1" name="Google Shape;61;p13"/>
          <p:cNvCxnSpPr/>
          <p:nvPr/>
        </p:nvCxnSpPr>
        <p:spPr>
          <a:xfrm>
            <a:off x="0" y="4216025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2" name="Google Shape;62;p13"/>
          <p:cNvCxnSpPr/>
          <p:nvPr/>
        </p:nvCxnSpPr>
        <p:spPr>
          <a:xfrm>
            <a:off x="0" y="4629250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3" name="Google Shape;63;p13"/>
          <p:cNvCxnSpPr/>
          <p:nvPr/>
        </p:nvCxnSpPr>
        <p:spPr>
          <a:xfrm>
            <a:off x="0" y="5032050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4" name="Google Shape;64;p1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161952" y="55676"/>
            <a:ext cx="920998" cy="7064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3920000" cy="49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3307100" cy="317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2204851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4495799" cy="1559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2342925" cy="44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4306725" cy="114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2270125" cy="98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3963476" cy="147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2952400" cy="397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3493950" cy="297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1778398" cy="829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783" y="811609"/>
            <a:ext cx="2805917" cy="2292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3429126" cy="266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2586200" cy="406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4495799" cy="187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2589050" cy="222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3069275" cy="370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2590900" cy="302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4036025" cy="92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3514450" cy="129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Google Shape;426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3013850" cy="4306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2597000" cy="3697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3281400" cy="330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2556875" cy="3210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4139150" cy="178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6200"/>
            <a:ext cx="2251650" cy="44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Admin</cp:lastModifiedBy>
  <cp:revision>2</cp:revision>
  <dcterms:modified xsi:type="dcterms:W3CDTF">2023-03-04T04:26:40Z</dcterms:modified>
</cp:coreProperties>
</file>