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3805">
          <p15:clr>
            <a:srgbClr val="747775"/>
          </p15:clr>
        </p15:guide>
      </p15:sldGuideLst>
    </p:ext>
    <p:ext uri="GoogleSlidesCustomDataVersion2">
      <go:slidesCustomData xmlns:go="http://customooxmlschemas.google.com/" r:id="rId30" roundtripDataSignature="AMtx7mh1UYnGk+yIw3QT28svVD+vw05N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38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7ddae33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g27ddae33384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dcfd3dcc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3dcfd3dcc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bacaa6d97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" name="Google Shape;79;g2bacaa6d97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7ddae33384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" name="Google Shape;84;g27ddae33384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cfd3dcce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g3dcfd3dcce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dcfd3dcce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3dcfd3dcce8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cfd3dcce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3dcfd3dcce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cfd3dcce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3dcfd3dcce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bacaa6d97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g2bacaa6d97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7ddae33384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27ddae33384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dcfd3dcce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g3dcfd3dcce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bacaa6d97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g2bacaa6d97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7ddae33384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27ddae33384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acaa6d97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2bacaa6d97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7ddae33384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27ddae33384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acaa6d97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2bacaa6d97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7ddae33384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g27ddae33384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bacaa6d97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2bacaa6d97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7ddae33384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27ddae33384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acaa6d97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2bacaa6d97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7ddae33384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g27ddae33384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dcfd3dcce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3dcfd3dcce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acaa6d974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g2bacaa6d974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57" name="Google Shape;57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33"/>
          <p:cNvCxnSpPr/>
          <p:nvPr/>
        </p:nvCxnSpPr>
        <p:spPr>
          <a:xfrm>
            <a:off x="0" y="37828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" name="Google Shape;7;p33"/>
          <p:cNvCxnSpPr/>
          <p:nvPr/>
        </p:nvCxnSpPr>
        <p:spPr>
          <a:xfrm>
            <a:off x="0" y="76207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" name="Google Shape;8;p33"/>
          <p:cNvCxnSpPr/>
          <p:nvPr/>
        </p:nvCxnSpPr>
        <p:spPr>
          <a:xfrm>
            <a:off x="0" y="114036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" name="Google Shape;9;p33"/>
          <p:cNvCxnSpPr/>
          <p:nvPr/>
        </p:nvCxnSpPr>
        <p:spPr>
          <a:xfrm>
            <a:off x="0" y="153150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" name="Google Shape;10;p33"/>
          <p:cNvCxnSpPr/>
          <p:nvPr/>
        </p:nvCxnSpPr>
        <p:spPr>
          <a:xfrm>
            <a:off x="0" y="190978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" name="Google Shape;11;p33"/>
          <p:cNvCxnSpPr/>
          <p:nvPr/>
        </p:nvCxnSpPr>
        <p:spPr>
          <a:xfrm>
            <a:off x="0" y="2293581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" name="Google Shape;12;p33"/>
          <p:cNvCxnSpPr/>
          <p:nvPr/>
        </p:nvCxnSpPr>
        <p:spPr>
          <a:xfrm>
            <a:off x="0" y="2671866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" name="Google Shape;13;p33"/>
          <p:cNvCxnSpPr/>
          <p:nvPr/>
        </p:nvCxnSpPr>
        <p:spPr>
          <a:xfrm>
            <a:off x="0" y="302975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" name="Google Shape;14;p33"/>
          <p:cNvCxnSpPr/>
          <p:nvPr/>
        </p:nvCxnSpPr>
        <p:spPr>
          <a:xfrm>
            <a:off x="0" y="340803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" name="Google Shape;15;p33"/>
          <p:cNvCxnSpPr/>
          <p:nvPr/>
        </p:nvCxnSpPr>
        <p:spPr>
          <a:xfrm>
            <a:off x="0" y="3823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" name="Google Shape;16;p33"/>
          <p:cNvCxnSpPr/>
          <p:nvPr/>
        </p:nvCxnSpPr>
        <p:spPr>
          <a:xfrm>
            <a:off x="0" y="421602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33"/>
          <p:cNvCxnSpPr/>
          <p:nvPr/>
        </p:nvCxnSpPr>
        <p:spPr>
          <a:xfrm>
            <a:off x="0" y="46292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" name="Google Shape;18;p33"/>
          <p:cNvCxnSpPr/>
          <p:nvPr/>
        </p:nvCxnSpPr>
        <p:spPr>
          <a:xfrm>
            <a:off x="0" y="5032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" name="Google Shape;19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61952" y="55676"/>
            <a:ext cx="920998" cy="7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0;p33"/>
          <p:cNvGrpSpPr/>
          <p:nvPr/>
        </p:nvGrpSpPr>
        <p:grpSpPr>
          <a:xfrm>
            <a:off x="8164100" y="0"/>
            <a:ext cx="999600" cy="1374300"/>
            <a:chOff x="8164100" y="0"/>
            <a:chExt cx="999600" cy="1374300"/>
          </a:xfrm>
        </p:grpSpPr>
        <p:sp>
          <p:nvSpPr>
            <p:cNvPr id="21" name="Google Shape;21;p33"/>
            <p:cNvSpPr/>
            <p:nvPr/>
          </p:nvSpPr>
          <p:spPr>
            <a:xfrm>
              <a:off x="8164100" y="0"/>
              <a:ext cx="979800" cy="137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" name="Google Shape;22;p33"/>
            <p:cNvCxnSpPr/>
            <p:nvPr/>
          </p:nvCxnSpPr>
          <p:spPr>
            <a:xfrm flipH="1" rot="10800000">
              <a:off x="8164100" y="366650"/>
              <a:ext cx="978900" cy="105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" name="Google Shape;23;p33"/>
            <p:cNvCxnSpPr/>
            <p:nvPr/>
          </p:nvCxnSpPr>
          <p:spPr>
            <a:xfrm flipH="1" rot="10800000">
              <a:off x="8164100" y="1137375"/>
              <a:ext cx="999600" cy="27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" name="Google Shape;24;p33"/>
            <p:cNvCxnSpPr/>
            <p:nvPr/>
          </p:nvCxnSpPr>
          <p:spPr>
            <a:xfrm flipH="1" rot="10800000">
              <a:off x="8164100" y="755913"/>
              <a:ext cx="999600" cy="27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411925" cy="81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27ddae33384_0_285"/>
          <p:cNvPicPr preferRelativeResize="0"/>
          <p:nvPr/>
        </p:nvPicPr>
        <p:blipFill rotWithShape="1">
          <a:blip r:embed="rId3">
            <a:alphaModFix/>
          </a:blip>
          <a:srcRect b="33084" l="0" r="0" t="0"/>
          <a:stretch/>
        </p:blipFill>
        <p:spPr>
          <a:xfrm>
            <a:off x="80800" y="170375"/>
            <a:ext cx="8961500" cy="8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g3dcfd3dcce8_0_0"/>
          <p:cNvPicPr preferRelativeResize="0"/>
          <p:nvPr/>
        </p:nvPicPr>
        <p:blipFill rotWithShape="1">
          <a:blip r:embed="rId3">
            <a:alphaModFix/>
          </a:blip>
          <a:srcRect b="0" l="0" r="0" t="67651"/>
          <a:stretch/>
        </p:blipFill>
        <p:spPr>
          <a:xfrm>
            <a:off x="-44863" y="260300"/>
            <a:ext cx="8961500" cy="39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g2bacaa6d974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86325" cy="34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g27ddae33384_0_288"/>
          <p:cNvPicPr preferRelativeResize="0"/>
          <p:nvPr/>
        </p:nvPicPr>
        <p:blipFill rotWithShape="1">
          <a:blip r:embed="rId3">
            <a:alphaModFix/>
          </a:blip>
          <a:srcRect b="76118" l="0" r="0" t="0"/>
          <a:stretch/>
        </p:blipFill>
        <p:spPr>
          <a:xfrm>
            <a:off x="107525" y="152400"/>
            <a:ext cx="7925300" cy="33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27ddae33384_0_288"/>
          <p:cNvPicPr preferRelativeResize="0"/>
          <p:nvPr/>
        </p:nvPicPr>
        <p:blipFill rotWithShape="1">
          <a:blip r:embed="rId3">
            <a:alphaModFix/>
          </a:blip>
          <a:srcRect b="51591" l="0" r="60582" t="29702"/>
          <a:stretch/>
        </p:blipFill>
        <p:spPr>
          <a:xfrm>
            <a:off x="0" y="547550"/>
            <a:ext cx="3124000" cy="26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g3dcfd3dcce8_0_4"/>
          <p:cNvPicPr preferRelativeResize="0"/>
          <p:nvPr/>
        </p:nvPicPr>
        <p:blipFill rotWithShape="1">
          <a:blip r:embed="rId3">
            <a:alphaModFix/>
          </a:blip>
          <a:srcRect b="49671" l="54369" r="0" t="26462"/>
          <a:stretch/>
        </p:blipFill>
        <p:spPr>
          <a:xfrm>
            <a:off x="0" y="233375"/>
            <a:ext cx="3616425" cy="3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g3dcfd3dcce8_0_9"/>
          <p:cNvPicPr preferRelativeResize="0"/>
          <p:nvPr/>
        </p:nvPicPr>
        <p:blipFill rotWithShape="1">
          <a:blip r:embed="rId3">
            <a:alphaModFix/>
          </a:blip>
          <a:srcRect b="23875" l="657" r="53712" t="52258"/>
          <a:stretch/>
        </p:blipFill>
        <p:spPr>
          <a:xfrm>
            <a:off x="0" y="233375"/>
            <a:ext cx="3616425" cy="3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3dcfd3dcce8_0_13"/>
          <p:cNvPicPr preferRelativeResize="0"/>
          <p:nvPr/>
        </p:nvPicPr>
        <p:blipFill rotWithShape="1">
          <a:blip r:embed="rId3">
            <a:alphaModFix/>
          </a:blip>
          <a:srcRect b="24514" l="50609" r="3760" t="51618"/>
          <a:stretch/>
        </p:blipFill>
        <p:spPr>
          <a:xfrm>
            <a:off x="0" y="233375"/>
            <a:ext cx="3616425" cy="3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3dcfd3dcce8_0_17"/>
          <p:cNvPicPr preferRelativeResize="0"/>
          <p:nvPr/>
        </p:nvPicPr>
        <p:blipFill rotWithShape="1">
          <a:blip r:embed="rId3">
            <a:alphaModFix/>
          </a:blip>
          <a:srcRect b="-7" l="1328" r="53041" t="76140"/>
          <a:stretch/>
        </p:blipFill>
        <p:spPr>
          <a:xfrm>
            <a:off x="0" y="233375"/>
            <a:ext cx="3616425" cy="3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2bacaa6d974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105275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27ddae33384_0_291"/>
          <p:cNvPicPr preferRelativeResize="0"/>
          <p:nvPr/>
        </p:nvPicPr>
        <p:blipFill rotWithShape="1">
          <a:blip r:embed="rId3">
            <a:alphaModFix/>
          </a:blip>
          <a:srcRect b="35741" l="0" r="0" t="0"/>
          <a:stretch/>
        </p:blipFill>
        <p:spPr>
          <a:xfrm>
            <a:off x="98550" y="82416"/>
            <a:ext cx="8608600" cy="81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g3dcfd3dcce8_0_21"/>
          <p:cNvPicPr preferRelativeResize="0"/>
          <p:nvPr/>
        </p:nvPicPr>
        <p:blipFill rotWithShape="1">
          <a:blip r:embed="rId3">
            <a:alphaModFix/>
          </a:blip>
          <a:srcRect b="0" l="0" r="0" t="64259"/>
          <a:stretch/>
        </p:blipFill>
        <p:spPr>
          <a:xfrm>
            <a:off x="98550" y="170550"/>
            <a:ext cx="8608600" cy="45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2bacaa6d974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96240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7ddae33384_0_294"/>
          <p:cNvPicPr preferRelativeResize="0"/>
          <p:nvPr/>
        </p:nvPicPr>
        <p:blipFill rotWithShape="1">
          <a:blip r:embed="rId3">
            <a:alphaModFix/>
          </a:blip>
          <a:srcRect b="42453" l="0" r="0" t="0"/>
          <a:stretch/>
        </p:blipFill>
        <p:spPr>
          <a:xfrm>
            <a:off x="0" y="26925"/>
            <a:ext cx="5523225" cy="7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7ddae33384_0_294"/>
          <p:cNvPicPr preferRelativeResize="0"/>
          <p:nvPr/>
        </p:nvPicPr>
        <p:blipFill rotWithShape="1">
          <a:blip r:embed="rId3">
            <a:alphaModFix/>
          </a:blip>
          <a:srcRect b="12225" l="0" r="0" t="61879"/>
          <a:stretch/>
        </p:blipFill>
        <p:spPr>
          <a:xfrm>
            <a:off x="0" y="2701926"/>
            <a:ext cx="5523225" cy="3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2bacaa6d974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695725" cy="15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27ddae33384_0_2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64900" cy="11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2bacaa6d974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71825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g27ddae33384_0_3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19951" cy="115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2bacaa6d974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695575" cy="2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g27ddae33384_0_3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17600" cy="76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2bacaa6d974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080975" cy="92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g27ddae33384_0_306"/>
          <p:cNvPicPr preferRelativeResize="0"/>
          <p:nvPr/>
        </p:nvPicPr>
        <p:blipFill rotWithShape="1">
          <a:blip r:embed="rId3">
            <a:alphaModFix/>
          </a:blip>
          <a:srcRect b="47764" l="0" r="0" t="0"/>
          <a:stretch/>
        </p:blipFill>
        <p:spPr>
          <a:xfrm>
            <a:off x="107525" y="89575"/>
            <a:ext cx="8078325" cy="73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dcfd3dcce8_0_26"/>
          <p:cNvPicPr preferRelativeResize="0"/>
          <p:nvPr/>
        </p:nvPicPr>
        <p:blipFill rotWithShape="1">
          <a:blip r:embed="rId3">
            <a:alphaModFix/>
          </a:blip>
          <a:srcRect b="75786" l="0" r="0" t="0"/>
          <a:stretch/>
        </p:blipFill>
        <p:spPr>
          <a:xfrm>
            <a:off x="107525" y="89575"/>
            <a:ext cx="8078325" cy="3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3dcfd3dcce8_0_26"/>
          <p:cNvPicPr preferRelativeResize="0"/>
          <p:nvPr/>
        </p:nvPicPr>
        <p:blipFill rotWithShape="1">
          <a:blip r:embed="rId3">
            <a:alphaModFix/>
          </a:blip>
          <a:srcRect b="8903" l="0" r="0" t="50977"/>
          <a:stretch/>
        </p:blipFill>
        <p:spPr>
          <a:xfrm>
            <a:off x="197075" y="448836"/>
            <a:ext cx="8078325" cy="56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2bacaa6d974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83375" cy="4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