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3805">
          <p15:clr>
            <a:srgbClr val="747775"/>
          </p15:clr>
        </p15:guide>
      </p15:sldGuideLst>
    </p:ext>
    <p:ext uri="GoogleSlidesCustomDataVersion2">
      <go:slidesCustomData xmlns:go="http://customooxmlschemas.google.com/" r:id="rId38" roundtripDataSignature="AMtx7mj+9fSMCPxVfX84jEN+P90yEVNv2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38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customschemas.google.com/relationships/presentationmetadata" Target="meta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4" name="Google Shape;64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7ddae33384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9" name="Google Shape;69;g27ddae33384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bac7e32b4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4" name="Google Shape;74;g2bac7e32b4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7ddae33384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9" name="Google Shape;79;g27ddae33384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dcfd46a70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4" name="Google Shape;84;g3dcfd46a70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bac7e32b47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g2bac7e32b47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7ddae33384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g27ddae33384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dcfd46a70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" name="Google Shape;100;g3dcfd46a70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dcfd46a70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g3dcfd46a70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bac7e32b47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2" name="Google Shape;112;g2bac7e32b47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7ddae33384_0_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g27ddae33384_0_2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dcfd46a70a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3" name="Google Shape;123;g3dcfd46a70a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bac7e32b47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0" name="Google Shape;130;g2bac7e32b47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7ddae33384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5" name="Google Shape;135;g27ddae33384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dcfd46a70a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g3dcfd46a70a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dcfd46a70a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8" name="Google Shape;148;g3dcfd46a70a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bac7e32b47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g2bac7e32b47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7ddae33384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g27ddae33384_0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dcfd46a70a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g3dcfd46a70a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dcfd46a70a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g3dcfd46a70a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dcfd46a70a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7" name="Google Shape;177;g3dcfd46a70a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dcfd46a70a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g3dcfd46a70a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bac7e32b47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g2bac7e32b47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7ddae33384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g27ddae33384_0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dcfd46a70a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g3dcfd46a70a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dcfd46a70a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g3dcfd46a70a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dcfd46a70a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2" name="Google Shape;212;g3dcfd46a70a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bac7e32b47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8" name="Google Shape;218;g2bac7e32b47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7ddae33384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3" name="Google Shape;223;g27ddae33384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dcfd46a70a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0" name="Google Shape;230;g3dcfd46a70a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dcfd46a70a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7" name="Google Shape;237;g3dcfd46a70a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bac7e32b47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4" name="Google Shape;244;g2bac7e32b47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●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○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■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●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○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■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●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○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■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3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4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●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○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■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●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○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■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●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○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■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4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4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/>
        </p:txBody>
      </p:sp>
      <p:sp>
        <p:nvSpPr>
          <p:cNvPr id="57" name="Google Shape;57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●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○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■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●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○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■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●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○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■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4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oogle Shape;6;p33"/>
          <p:cNvCxnSpPr/>
          <p:nvPr/>
        </p:nvCxnSpPr>
        <p:spPr>
          <a:xfrm>
            <a:off x="0" y="378285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" name="Google Shape;7;p33"/>
          <p:cNvCxnSpPr/>
          <p:nvPr/>
        </p:nvCxnSpPr>
        <p:spPr>
          <a:xfrm>
            <a:off x="0" y="762078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" name="Google Shape;8;p33"/>
          <p:cNvCxnSpPr/>
          <p:nvPr/>
        </p:nvCxnSpPr>
        <p:spPr>
          <a:xfrm>
            <a:off x="0" y="1140363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" name="Google Shape;9;p33"/>
          <p:cNvCxnSpPr/>
          <p:nvPr/>
        </p:nvCxnSpPr>
        <p:spPr>
          <a:xfrm>
            <a:off x="0" y="1531503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" name="Google Shape;10;p33"/>
          <p:cNvCxnSpPr/>
          <p:nvPr/>
        </p:nvCxnSpPr>
        <p:spPr>
          <a:xfrm>
            <a:off x="0" y="1909788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" name="Google Shape;11;p33"/>
          <p:cNvCxnSpPr/>
          <p:nvPr/>
        </p:nvCxnSpPr>
        <p:spPr>
          <a:xfrm>
            <a:off x="0" y="2293581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2" name="Google Shape;12;p33"/>
          <p:cNvCxnSpPr/>
          <p:nvPr/>
        </p:nvCxnSpPr>
        <p:spPr>
          <a:xfrm>
            <a:off x="0" y="2671866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3" name="Google Shape;13;p33"/>
          <p:cNvCxnSpPr/>
          <p:nvPr/>
        </p:nvCxnSpPr>
        <p:spPr>
          <a:xfrm>
            <a:off x="0" y="3029753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4" name="Google Shape;14;p33"/>
          <p:cNvCxnSpPr/>
          <p:nvPr/>
        </p:nvCxnSpPr>
        <p:spPr>
          <a:xfrm>
            <a:off x="0" y="3408038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" name="Google Shape;15;p33"/>
          <p:cNvCxnSpPr/>
          <p:nvPr/>
        </p:nvCxnSpPr>
        <p:spPr>
          <a:xfrm>
            <a:off x="0" y="3823050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" name="Google Shape;16;p33"/>
          <p:cNvCxnSpPr/>
          <p:nvPr/>
        </p:nvCxnSpPr>
        <p:spPr>
          <a:xfrm>
            <a:off x="0" y="4216025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" name="Google Shape;17;p33"/>
          <p:cNvCxnSpPr/>
          <p:nvPr/>
        </p:nvCxnSpPr>
        <p:spPr>
          <a:xfrm>
            <a:off x="0" y="4629250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8" name="Google Shape;18;p33"/>
          <p:cNvCxnSpPr/>
          <p:nvPr/>
        </p:nvCxnSpPr>
        <p:spPr>
          <a:xfrm>
            <a:off x="0" y="5032050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9" name="Google Shape;19;p3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161952" y="55676"/>
            <a:ext cx="920998" cy="706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oogle Shape;20;p33"/>
          <p:cNvGrpSpPr/>
          <p:nvPr/>
        </p:nvGrpSpPr>
        <p:grpSpPr>
          <a:xfrm>
            <a:off x="8164100" y="0"/>
            <a:ext cx="999600" cy="1374300"/>
            <a:chOff x="8164100" y="0"/>
            <a:chExt cx="999600" cy="1374300"/>
          </a:xfrm>
        </p:grpSpPr>
        <p:sp>
          <p:nvSpPr>
            <p:cNvPr id="21" name="Google Shape;21;p33"/>
            <p:cNvSpPr/>
            <p:nvPr/>
          </p:nvSpPr>
          <p:spPr>
            <a:xfrm>
              <a:off x="8164100" y="0"/>
              <a:ext cx="979800" cy="13743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2" name="Google Shape;22;p33"/>
            <p:cNvCxnSpPr/>
            <p:nvPr/>
          </p:nvCxnSpPr>
          <p:spPr>
            <a:xfrm flipH="1" rot="10800000">
              <a:off x="8164100" y="366650"/>
              <a:ext cx="978900" cy="1050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" name="Google Shape;23;p33"/>
            <p:cNvCxnSpPr/>
            <p:nvPr/>
          </p:nvCxnSpPr>
          <p:spPr>
            <a:xfrm flipH="1" rot="10800000">
              <a:off x="8164100" y="1137375"/>
              <a:ext cx="999600" cy="270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" name="Google Shape;24;p33"/>
            <p:cNvCxnSpPr/>
            <p:nvPr/>
          </p:nvCxnSpPr>
          <p:spPr>
            <a:xfrm flipH="1" rot="10800000">
              <a:off x="8164100" y="755913"/>
              <a:ext cx="999600" cy="270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121626" cy="66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g27ddae33384_0_2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230974" cy="96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g2bac7e32b47_0_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080875" cy="67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g27ddae33384_0_288"/>
          <p:cNvPicPr preferRelativeResize="0"/>
          <p:nvPr/>
        </p:nvPicPr>
        <p:blipFill rotWithShape="1">
          <a:blip r:embed="rId3">
            <a:alphaModFix/>
          </a:blip>
          <a:srcRect b="27672" l="0" r="0" t="0"/>
          <a:stretch/>
        </p:blipFill>
        <p:spPr>
          <a:xfrm>
            <a:off x="0" y="134449"/>
            <a:ext cx="8022900" cy="103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g3dcfd46a70a_0_0"/>
          <p:cNvPicPr preferRelativeResize="0"/>
          <p:nvPr/>
        </p:nvPicPr>
        <p:blipFill rotWithShape="1">
          <a:blip r:embed="rId3">
            <a:alphaModFix/>
          </a:blip>
          <a:srcRect b="54080" l="0" r="0" t="0"/>
          <a:stretch/>
        </p:blipFill>
        <p:spPr>
          <a:xfrm>
            <a:off x="0" y="134448"/>
            <a:ext cx="8022900" cy="65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g3dcfd46a70a_0_0"/>
          <p:cNvPicPr preferRelativeResize="0"/>
          <p:nvPr/>
        </p:nvPicPr>
        <p:blipFill rotWithShape="1">
          <a:blip r:embed="rId3">
            <a:alphaModFix/>
          </a:blip>
          <a:srcRect b="6903" l="0" r="0" t="74860"/>
          <a:stretch/>
        </p:blipFill>
        <p:spPr>
          <a:xfrm>
            <a:off x="0" y="825830"/>
            <a:ext cx="8022900" cy="26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g2bac7e32b47_0_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794325" cy="305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g27ddae33384_0_291"/>
          <p:cNvPicPr preferRelativeResize="0"/>
          <p:nvPr/>
        </p:nvPicPr>
        <p:blipFill rotWithShape="1">
          <a:blip r:embed="rId3">
            <a:alphaModFix/>
          </a:blip>
          <a:srcRect b="37206" l="0" r="0" t="0"/>
          <a:stretch/>
        </p:blipFill>
        <p:spPr>
          <a:xfrm>
            <a:off x="0" y="120975"/>
            <a:ext cx="7595401" cy="157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3dcfd46a70a_0_5"/>
          <p:cNvPicPr preferRelativeResize="0"/>
          <p:nvPr/>
        </p:nvPicPr>
        <p:blipFill rotWithShape="1">
          <a:blip r:embed="rId3">
            <a:alphaModFix/>
          </a:blip>
          <a:srcRect b="61534" l="0" r="0" t="0"/>
          <a:stretch/>
        </p:blipFill>
        <p:spPr>
          <a:xfrm>
            <a:off x="0" y="120975"/>
            <a:ext cx="7595401" cy="96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g3dcfd46a70a_0_5"/>
          <p:cNvPicPr preferRelativeResize="0"/>
          <p:nvPr/>
        </p:nvPicPr>
        <p:blipFill rotWithShape="1">
          <a:blip r:embed="rId3">
            <a:alphaModFix/>
          </a:blip>
          <a:srcRect b="23962" l="0" r="0" t="66021"/>
          <a:stretch/>
        </p:blipFill>
        <p:spPr>
          <a:xfrm>
            <a:off x="0" y="1131032"/>
            <a:ext cx="7595401" cy="25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g3dcfd46a70a_0_10"/>
          <p:cNvPicPr preferRelativeResize="0"/>
          <p:nvPr/>
        </p:nvPicPr>
        <p:blipFill rotWithShape="1">
          <a:blip r:embed="rId3">
            <a:alphaModFix/>
          </a:blip>
          <a:srcRect b="61534" l="0" r="0" t="0"/>
          <a:stretch/>
        </p:blipFill>
        <p:spPr>
          <a:xfrm>
            <a:off x="0" y="120975"/>
            <a:ext cx="7595401" cy="96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g3dcfd46a70a_0_10"/>
          <p:cNvPicPr preferRelativeResize="0"/>
          <p:nvPr/>
        </p:nvPicPr>
        <p:blipFill rotWithShape="1">
          <a:blip r:embed="rId3">
            <a:alphaModFix/>
          </a:blip>
          <a:srcRect b="0" l="0" r="0" t="78185"/>
          <a:stretch/>
        </p:blipFill>
        <p:spPr>
          <a:xfrm>
            <a:off x="0" y="1131024"/>
            <a:ext cx="7595401" cy="54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g2bac7e32b47_0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838575" cy="2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g27ddae33384_0_294"/>
          <p:cNvPicPr preferRelativeResize="0"/>
          <p:nvPr/>
        </p:nvPicPr>
        <p:blipFill rotWithShape="1">
          <a:blip r:embed="rId3">
            <a:alphaModFix/>
          </a:blip>
          <a:srcRect b="59602" l="0" r="0" t="0"/>
          <a:stretch/>
        </p:blipFill>
        <p:spPr>
          <a:xfrm>
            <a:off x="0" y="143419"/>
            <a:ext cx="7711000" cy="92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g27ddae33384_0_294"/>
          <p:cNvPicPr preferRelativeResize="0"/>
          <p:nvPr/>
        </p:nvPicPr>
        <p:blipFill rotWithShape="1">
          <a:blip r:embed="rId3">
            <a:alphaModFix/>
          </a:blip>
          <a:srcRect b="45085" l="0" r="0" t="42759"/>
          <a:stretch/>
        </p:blipFill>
        <p:spPr>
          <a:xfrm>
            <a:off x="0" y="1068196"/>
            <a:ext cx="7711000" cy="27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g3dcfd46a70a_0_16"/>
          <p:cNvPicPr preferRelativeResize="0"/>
          <p:nvPr/>
        </p:nvPicPr>
        <p:blipFill rotWithShape="1">
          <a:blip r:embed="rId3">
            <a:alphaModFix/>
          </a:blip>
          <a:srcRect b="73719" l="0" r="0" t="0"/>
          <a:stretch/>
        </p:blipFill>
        <p:spPr>
          <a:xfrm>
            <a:off x="0" y="143423"/>
            <a:ext cx="7711000" cy="60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g3dcfd46a70a_0_16"/>
          <p:cNvPicPr preferRelativeResize="0"/>
          <p:nvPr/>
        </p:nvPicPr>
        <p:blipFill rotWithShape="1">
          <a:blip r:embed="rId3">
            <a:alphaModFix/>
          </a:blip>
          <a:srcRect b="6265" l="0" r="0" t="71384"/>
          <a:stretch/>
        </p:blipFill>
        <p:spPr>
          <a:xfrm>
            <a:off x="0" y="996400"/>
            <a:ext cx="7711000" cy="51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g3dcfd46a70a_0_16"/>
          <p:cNvPicPr preferRelativeResize="0"/>
          <p:nvPr/>
        </p:nvPicPr>
        <p:blipFill rotWithShape="1">
          <a:blip r:embed="rId3">
            <a:alphaModFix/>
          </a:blip>
          <a:srcRect b="31361" l="0" r="0" t="57659"/>
          <a:stretch/>
        </p:blipFill>
        <p:spPr>
          <a:xfrm>
            <a:off x="0" y="745049"/>
            <a:ext cx="7711000" cy="25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g2bac7e32b47_0_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788800" cy="128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g27ddae33384_0_297"/>
          <p:cNvPicPr preferRelativeResize="0"/>
          <p:nvPr/>
        </p:nvPicPr>
        <p:blipFill rotWithShape="1">
          <a:blip r:embed="rId3">
            <a:alphaModFix/>
          </a:blip>
          <a:srcRect b="57270" l="0" r="33762" t="0"/>
          <a:stretch/>
        </p:blipFill>
        <p:spPr>
          <a:xfrm>
            <a:off x="35906" y="116500"/>
            <a:ext cx="5053724" cy="123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27ddae33384_0_297"/>
          <p:cNvPicPr preferRelativeResize="0"/>
          <p:nvPr/>
        </p:nvPicPr>
        <p:blipFill rotWithShape="1">
          <a:blip r:embed="rId3">
            <a:alphaModFix/>
          </a:blip>
          <a:srcRect b="35592" l="65537" r="0" t="0"/>
          <a:stretch/>
        </p:blipFill>
        <p:spPr>
          <a:xfrm>
            <a:off x="4981925" y="0"/>
            <a:ext cx="2629276" cy="186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g3dcfd46a70a_0_27"/>
          <p:cNvPicPr preferRelativeResize="0"/>
          <p:nvPr/>
        </p:nvPicPr>
        <p:blipFill rotWithShape="1">
          <a:blip r:embed="rId3">
            <a:alphaModFix/>
          </a:blip>
          <a:srcRect b="76774" l="0" r="33762" t="0"/>
          <a:stretch/>
        </p:blipFill>
        <p:spPr>
          <a:xfrm>
            <a:off x="35900" y="116500"/>
            <a:ext cx="5053724" cy="67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g3dcfd46a70a_0_27"/>
          <p:cNvPicPr preferRelativeResize="0"/>
          <p:nvPr/>
        </p:nvPicPr>
        <p:blipFill rotWithShape="1">
          <a:blip r:embed="rId3">
            <a:alphaModFix/>
          </a:blip>
          <a:srcRect b="35592" l="65537" r="0" t="0"/>
          <a:stretch/>
        </p:blipFill>
        <p:spPr>
          <a:xfrm>
            <a:off x="4981925" y="0"/>
            <a:ext cx="2629276" cy="186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g3dcfd46a70a_0_27"/>
          <p:cNvPicPr preferRelativeResize="0"/>
          <p:nvPr/>
        </p:nvPicPr>
        <p:blipFill rotWithShape="1">
          <a:blip r:embed="rId3">
            <a:alphaModFix/>
          </a:blip>
          <a:srcRect b="34346" l="590" r="33172" t="42428"/>
          <a:stretch/>
        </p:blipFill>
        <p:spPr>
          <a:xfrm>
            <a:off x="89575" y="834825"/>
            <a:ext cx="5053724" cy="67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3dcfd46a70a_0_33"/>
          <p:cNvPicPr preferRelativeResize="0"/>
          <p:nvPr/>
        </p:nvPicPr>
        <p:blipFill rotWithShape="1">
          <a:blip r:embed="rId3">
            <a:alphaModFix/>
          </a:blip>
          <a:srcRect b="76774" l="0" r="33762" t="0"/>
          <a:stretch/>
        </p:blipFill>
        <p:spPr>
          <a:xfrm>
            <a:off x="35900" y="116500"/>
            <a:ext cx="5053724" cy="67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g3dcfd46a70a_0_33"/>
          <p:cNvPicPr preferRelativeResize="0"/>
          <p:nvPr/>
        </p:nvPicPr>
        <p:blipFill rotWithShape="1">
          <a:blip r:embed="rId3">
            <a:alphaModFix/>
          </a:blip>
          <a:srcRect b="35592" l="65537" r="0" t="0"/>
          <a:stretch/>
        </p:blipFill>
        <p:spPr>
          <a:xfrm>
            <a:off x="0" y="1678225"/>
            <a:ext cx="2629276" cy="186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g3dcfd46a70a_0_33"/>
          <p:cNvPicPr preferRelativeResize="0"/>
          <p:nvPr/>
        </p:nvPicPr>
        <p:blipFill rotWithShape="1">
          <a:blip r:embed="rId3">
            <a:alphaModFix/>
          </a:blip>
          <a:srcRect b="3702" l="1997" r="1524" t="68125"/>
          <a:stretch/>
        </p:blipFill>
        <p:spPr>
          <a:xfrm>
            <a:off x="0" y="789925"/>
            <a:ext cx="7360876" cy="81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g2bac7e32b47_0_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848100" cy="260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g27ddae33384_0_300"/>
          <p:cNvPicPr preferRelativeResize="0"/>
          <p:nvPr/>
        </p:nvPicPr>
        <p:blipFill rotWithShape="1">
          <a:blip r:embed="rId3">
            <a:alphaModFix/>
          </a:blip>
          <a:srcRect b="57252" l="0" r="0" t="0"/>
          <a:stretch/>
        </p:blipFill>
        <p:spPr>
          <a:xfrm>
            <a:off x="0" y="80596"/>
            <a:ext cx="7190326" cy="195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g3dcfd46a70a_0_39"/>
          <p:cNvPicPr preferRelativeResize="0"/>
          <p:nvPr/>
        </p:nvPicPr>
        <p:blipFill rotWithShape="1">
          <a:blip r:embed="rId3">
            <a:alphaModFix/>
          </a:blip>
          <a:srcRect b="73918" l="0" r="0" t="0"/>
          <a:stretch/>
        </p:blipFill>
        <p:spPr>
          <a:xfrm>
            <a:off x="0" y="80598"/>
            <a:ext cx="7190326" cy="1194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3dcfd46a70a_0_39"/>
          <p:cNvPicPr preferRelativeResize="0"/>
          <p:nvPr/>
        </p:nvPicPr>
        <p:blipFill rotWithShape="1">
          <a:blip r:embed="rId3">
            <a:alphaModFix/>
          </a:blip>
          <a:srcRect b="32545" l="740" r="-740" t="44122"/>
          <a:stretch/>
        </p:blipFill>
        <p:spPr>
          <a:xfrm>
            <a:off x="0" y="1310564"/>
            <a:ext cx="7190326" cy="106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g3dcfd46a70a_0_44"/>
          <p:cNvPicPr preferRelativeResize="0"/>
          <p:nvPr/>
        </p:nvPicPr>
        <p:blipFill rotWithShape="1">
          <a:blip r:embed="rId3">
            <a:alphaModFix/>
          </a:blip>
          <a:srcRect b="73918" l="0" r="0" t="0"/>
          <a:stretch/>
        </p:blipFill>
        <p:spPr>
          <a:xfrm>
            <a:off x="0" y="80598"/>
            <a:ext cx="7190326" cy="1194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g3dcfd46a70a_0_44"/>
          <p:cNvPicPr preferRelativeResize="0"/>
          <p:nvPr/>
        </p:nvPicPr>
        <p:blipFill rotWithShape="1">
          <a:blip r:embed="rId3">
            <a:alphaModFix/>
          </a:blip>
          <a:srcRect b="27055" l="1741" r="9865" t="67063"/>
          <a:stretch/>
        </p:blipFill>
        <p:spPr>
          <a:xfrm>
            <a:off x="0" y="1355450"/>
            <a:ext cx="6355325" cy="26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g3dcfd46a70a_0_49"/>
          <p:cNvPicPr preferRelativeResize="0"/>
          <p:nvPr/>
        </p:nvPicPr>
        <p:blipFill rotWithShape="1">
          <a:blip r:embed="rId3">
            <a:alphaModFix/>
          </a:blip>
          <a:srcRect b="73918" l="0" r="0" t="0"/>
          <a:stretch/>
        </p:blipFill>
        <p:spPr>
          <a:xfrm>
            <a:off x="0" y="80598"/>
            <a:ext cx="7190326" cy="1194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g3dcfd46a70a_0_49"/>
          <p:cNvPicPr preferRelativeResize="0"/>
          <p:nvPr/>
        </p:nvPicPr>
        <p:blipFill rotWithShape="1">
          <a:blip r:embed="rId3">
            <a:alphaModFix/>
          </a:blip>
          <a:srcRect b="13134" l="1741" r="8989" t="73533"/>
          <a:stretch/>
        </p:blipFill>
        <p:spPr>
          <a:xfrm>
            <a:off x="0" y="1274650"/>
            <a:ext cx="6418150" cy="61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g3dcfd46a70a_0_54"/>
          <p:cNvPicPr preferRelativeResize="0"/>
          <p:nvPr/>
        </p:nvPicPr>
        <p:blipFill rotWithShape="1">
          <a:blip r:embed="rId3">
            <a:alphaModFix/>
          </a:blip>
          <a:srcRect b="73918" l="0" r="0" t="0"/>
          <a:stretch/>
        </p:blipFill>
        <p:spPr>
          <a:xfrm>
            <a:off x="0" y="80598"/>
            <a:ext cx="7190326" cy="1194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g3dcfd46a70a_0_54"/>
          <p:cNvPicPr preferRelativeResize="0"/>
          <p:nvPr/>
        </p:nvPicPr>
        <p:blipFill rotWithShape="1">
          <a:blip r:embed="rId3">
            <a:alphaModFix/>
          </a:blip>
          <a:srcRect b="7251" l="1363" r="7744" t="86279"/>
          <a:stretch/>
        </p:blipFill>
        <p:spPr>
          <a:xfrm>
            <a:off x="0" y="1274650"/>
            <a:ext cx="6534850" cy="29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3dcfd46a70a_0_54"/>
          <p:cNvPicPr preferRelativeResize="0"/>
          <p:nvPr/>
        </p:nvPicPr>
        <p:blipFill rotWithShape="1">
          <a:blip r:embed="rId3">
            <a:alphaModFix/>
          </a:blip>
          <a:srcRect b="980" l="1118" r="7989" t="92550"/>
          <a:stretch/>
        </p:blipFill>
        <p:spPr>
          <a:xfrm>
            <a:off x="8499" y="1570850"/>
            <a:ext cx="6534850" cy="29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g2bac7e32b47_0_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905250" cy="282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g27ddae33384_0_303"/>
          <p:cNvPicPr preferRelativeResize="0"/>
          <p:nvPr/>
        </p:nvPicPr>
        <p:blipFill rotWithShape="1">
          <a:blip r:embed="rId3">
            <a:alphaModFix/>
          </a:blip>
          <a:srcRect b="52792" l="0" r="0" t="0"/>
          <a:stretch/>
        </p:blipFill>
        <p:spPr>
          <a:xfrm>
            <a:off x="152400" y="152400"/>
            <a:ext cx="7459225" cy="121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g3dcfd46a70a_0_60"/>
          <p:cNvPicPr preferRelativeResize="0"/>
          <p:nvPr/>
        </p:nvPicPr>
        <p:blipFill rotWithShape="1">
          <a:blip r:embed="rId3">
            <a:alphaModFix/>
          </a:blip>
          <a:srcRect b="78315" l="0" r="0" t="0"/>
          <a:stretch/>
        </p:blipFill>
        <p:spPr>
          <a:xfrm>
            <a:off x="152400" y="152400"/>
            <a:ext cx="7459225" cy="55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g3dcfd46a70a_0_60"/>
          <p:cNvPicPr preferRelativeResize="0"/>
          <p:nvPr/>
        </p:nvPicPr>
        <p:blipFill rotWithShape="1">
          <a:blip r:embed="rId3">
            <a:alphaModFix/>
          </a:blip>
          <a:srcRect b="39329" l="0" r="0" t="48084"/>
          <a:stretch/>
        </p:blipFill>
        <p:spPr>
          <a:xfrm>
            <a:off x="0" y="753999"/>
            <a:ext cx="7459225" cy="32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g3dcfd46a70a_0_65"/>
          <p:cNvPicPr preferRelativeResize="0"/>
          <p:nvPr/>
        </p:nvPicPr>
        <p:blipFill rotWithShape="1">
          <a:blip r:embed="rId3">
            <a:alphaModFix/>
          </a:blip>
          <a:srcRect b="78315" l="0" r="0" t="0"/>
          <a:stretch/>
        </p:blipFill>
        <p:spPr>
          <a:xfrm>
            <a:off x="152400" y="152400"/>
            <a:ext cx="7459225" cy="55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3dcfd46a70a_0_65"/>
          <p:cNvPicPr preferRelativeResize="0"/>
          <p:nvPr/>
        </p:nvPicPr>
        <p:blipFill rotWithShape="1">
          <a:blip r:embed="rId3">
            <a:alphaModFix/>
          </a:blip>
          <a:srcRect b="16603" l="0" r="0" t="58923"/>
          <a:stretch/>
        </p:blipFill>
        <p:spPr>
          <a:xfrm>
            <a:off x="0" y="727104"/>
            <a:ext cx="7459225" cy="62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g3dcfd46a70a_0_70"/>
          <p:cNvPicPr preferRelativeResize="0"/>
          <p:nvPr/>
        </p:nvPicPr>
        <p:blipFill rotWithShape="1">
          <a:blip r:embed="rId3">
            <a:alphaModFix/>
          </a:blip>
          <a:srcRect b="78315" l="0" r="0" t="0"/>
          <a:stretch/>
        </p:blipFill>
        <p:spPr>
          <a:xfrm>
            <a:off x="152400" y="152400"/>
            <a:ext cx="7459225" cy="55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g3dcfd46a70a_0_70"/>
          <p:cNvPicPr preferRelativeResize="0"/>
          <p:nvPr/>
        </p:nvPicPr>
        <p:blipFill rotWithShape="1">
          <a:blip r:embed="rId3">
            <a:alphaModFix/>
          </a:blip>
          <a:srcRect b="1570" l="0" r="0" t="83746"/>
          <a:stretch/>
        </p:blipFill>
        <p:spPr>
          <a:xfrm>
            <a:off x="0" y="754027"/>
            <a:ext cx="7459225" cy="37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g2bac7e32b47_0_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571875" cy="300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g27ddae33384_0_306"/>
          <p:cNvPicPr preferRelativeResize="0"/>
          <p:nvPr/>
        </p:nvPicPr>
        <p:blipFill rotWithShape="1">
          <a:blip r:embed="rId3">
            <a:alphaModFix/>
          </a:blip>
          <a:srcRect b="88930" l="0" r="29274" t="0"/>
          <a:stretch/>
        </p:blipFill>
        <p:spPr>
          <a:xfrm>
            <a:off x="0" y="89766"/>
            <a:ext cx="5421776" cy="35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g27ddae33384_0_306"/>
          <p:cNvPicPr preferRelativeResize="0"/>
          <p:nvPr/>
        </p:nvPicPr>
        <p:blipFill rotWithShape="1">
          <a:blip r:embed="rId3">
            <a:alphaModFix/>
          </a:blip>
          <a:srcRect b="4047" l="61711" r="0" t="11643"/>
          <a:stretch/>
        </p:blipFill>
        <p:spPr>
          <a:xfrm>
            <a:off x="5421775" y="0"/>
            <a:ext cx="2935250" cy="266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27ddae33384_0_306"/>
          <p:cNvPicPr preferRelativeResize="0"/>
          <p:nvPr/>
        </p:nvPicPr>
        <p:blipFill rotWithShape="1">
          <a:blip r:embed="rId3">
            <a:alphaModFix/>
          </a:blip>
          <a:srcRect b="50604" l="0" r="40515" t="11643"/>
          <a:stretch/>
        </p:blipFill>
        <p:spPr>
          <a:xfrm>
            <a:off x="0" y="520634"/>
            <a:ext cx="4560226" cy="119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g3dcfd46a70a_0_77"/>
          <p:cNvPicPr preferRelativeResize="0"/>
          <p:nvPr/>
        </p:nvPicPr>
        <p:blipFill rotWithShape="1">
          <a:blip r:embed="rId3">
            <a:alphaModFix/>
          </a:blip>
          <a:srcRect b="88930" l="0" r="29274" t="0"/>
          <a:stretch/>
        </p:blipFill>
        <p:spPr>
          <a:xfrm>
            <a:off x="0" y="89766"/>
            <a:ext cx="5421776" cy="35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3dcfd46a70a_0_77"/>
          <p:cNvPicPr preferRelativeResize="0"/>
          <p:nvPr/>
        </p:nvPicPr>
        <p:blipFill rotWithShape="1">
          <a:blip r:embed="rId3">
            <a:alphaModFix/>
          </a:blip>
          <a:srcRect b="4047" l="61711" r="0" t="11643"/>
          <a:stretch/>
        </p:blipFill>
        <p:spPr>
          <a:xfrm>
            <a:off x="5421775" y="0"/>
            <a:ext cx="2935250" cy="266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g3dcfd46a70a_0_77"/>
          <p:cNvPicPr preferRelativeResize="0"/>
          <p:nvPr/>
        </p:nvPicPr>
        <p:blipFill rotWithShape="1">
          <a:blip r:embed="rId3">
            <a:alphaModFix/>
          </a:blip>
          <a:srcRect b="32721" l="0" r="40515" t="45706"/>
          <a:stretch/>
        </p:blipFill>
        <p:spPr>
          <a:xfrm>
            <a:off x="0" y="610400"/>
            <a:ext cx="4560226" cy="68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g3dcfd46a70a_0_83"/>
          <p:cNvPicPr preferRelativeResize="0"/>
          <p:nvPr/>
        </p:nvPicPr>
        <p:blipFill rotWithShape="1">
          <a:blip r:embed="rId3">
            <a:alphaModFix/>
          </a:blip>
          <a:srcRect b="88930" l="0" r="29274" t="0"/>
          <a:stretch/>
        </p:blipFill>
        <p:spPr>
          <a:xfrm>
            <a:off x="0" y="89766"/>
            <a:ext cx="5421776" cy="35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g3dcfd46a70a_0_83"/>
          <p:cNvPicPr preferRelativeResize="0"/>
          <p:nvPr/>
        </p:nvPicPr>
        <p:blipFill rotWithShape="1">
          <a:blip r:embed="rId3">
            <a:alphaModFix/>
          </a:blip>
          <a:srcRect b="4047" l="61711" r="0" t="11643"/>
          <a:stretch/>
        </p:blipFill>
        <p:spPr>
          <a:xfrm>
            <a:off x="5421775" y="0"/>
            <a:ext cx="2935250" cy="266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g3dcfd46a70a_0_83"/>
          <p:cNvPicPr preferRelativeResize="0"/>
          <p:nvPr/>
        </p:nvPicPr>
        <p:blipFill rotWithShape="1">
          <a:blip r:embed="rId3">
            <a:alphaModFix/>
          </a:blip>
          <a:srcRect b="4621" l="0" r="40515" t="67561"/>
          <a:stretch/>
        </p:blipFill>
        <p:spPr>
          <a:xfrm>
            <a:off x="0" y="583460"/>
            <a:ext cx="4560226" cy="87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g2bac7e32b47_0_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086225" cy="321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