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ii//E0NRsGHeOYfZMxGHmJoqY3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6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aabbc025d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aabbc025d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7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aabbc025dd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aabbc025dd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○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■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○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■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○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■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1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1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●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○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■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●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○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■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●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○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■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1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1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○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■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○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■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○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■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3" name="Google Shape;63;p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2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5" name="Google Shape;75;p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2" name="Google Shape;82;p2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3" name="Google Shape;8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6" name="Google Shape;8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0" name="Google Shape;90;p2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1" name="Google Shape;91;p2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5" name="Google Shape;9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8" name="Google Shape;98;p2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9" name="Google Shape;9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8"/>
          <p:cNvCxnSpPr/>
          <p:nvPr/>
        </p:nvCxnSpPr>
        <p:spPr>
          <a:xfrm>
            <a:off x="0" y="378285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" name="Google Shape;7;p8"/>
          <p:cNvCxnSpPr/>
          <p:nvPr/>
        </p:nvCxnSpPr>
        <p:spPr>
          <a:xfrm>
            <a:off x="0" y="762078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" name="Google Shape;8;p8"/>
          <p:cNvCxnSpPr/>
          <p:nvPr/>
        </p:nvCxnSpPr>
        <p:spPr>
          <a:xfrm>
            <a:off x="0" y="1140363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" name="Google Shape;9;p8"/>
          <p:cNvCxnSpPr/>
          <p:nvPr/>
        </p:nvCxnSpPr>
        <p:spPr>
          <a:xfrm>
            <a:off x="0" y="1531503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" name="Google Shape;10;p8"/>
          <p:cNvCxnSpPr/>
          <p:nvPr/>
        </p:nvCxnSpPr>
        <p:spPr>
          <a:xfrm>
            <a:off x="0" y="1909788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" name="Google Shape;11;p8"/>
          <p:cNvCxnSpPr/>
          <p:nvPr/>
        </p:nvCxnSpPr>
        <p:spPr>
          <a:xfrm>
            <a:off x="0" y="2293581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2" name="Google Shape;12;p8"/>
          <p:cNvCxnSpPr/>
          <p:nvPr/>
        </p:nvCxnSpPr>
        <p:spPr>
          <a:xfrm>
            <a:off x="0" y="2671866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3" name="Google Shape;13;p8"/>
          <p:cNvCxnSpPr/>
          <p:nvPr/>
        </p:nvCxnSpPr>
        <p:spPr>
          <a:xfrm>
            <a:off x="0" y="3029753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4" name="Google Shape;14;p8"/>
          <p:cNvCxnSpPr/>
          <p:nvPr/>
        </p:nvCxnSpPr>
        <p:spPr>
          <a:xfrm>
            <a:off x="0" y="3408038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" name="Google Shape;15;p8"/>
          <p:cNvCxnSpPr/>
          <p:nvPr/>
        </p:nvCxnSpPr>
        <p:spPr>
          <a:xfrm>
            <a:off x="0" y="3823050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" name="Google Shape;16;p8"/>
          <p:cNvCxnSpPr/>
          <p:nvPr/>
        </p:nvCxnSpPr>
        <p:spPr>
          <a:xfrm>
            <a:off x="0" y="4216025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" name="Google Shape;17;p8"/>
          <p:cNvCxnSpPr/>
          <p:nvPr/>
        </p:nvCxnSpPr>
        <p:spPr>
          <a:xfrm>
            <a:off x="0" y="4629250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8" name="Google Shape;18;p8"/>
          <p:cNvCxnSpPr/>
          <p:nvPr/>
        </p:nvCxnSpPr>
        <p:spPr>
          <a:xfrm>
            <a:off x="0" y="5032050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9" name="Google Shape;19;p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161952" y="55676"/>
            <a:ext cx="920998" cy="7064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786724" cy="42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812350" cy="2919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6775" y="0"/>
            <a:ext cx="2519100" cy="326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" y="3040899"/>
            <a:ext cx="2428625" cy="194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69239" y="3086354"/>
            <a:ext cx="2519100" cy="2057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80035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914124" cy="289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21150" y="-5625"/>
            <a:ext cx="2289350" cy="3791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02025" y="-5624"/>
            <a:ext cx="2289350" cy="396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3063875"/>
            <a:ext cx="2190275" cy="192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124200" cy="441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3519226" cy="230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g2aabbc025dd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114675" cy="46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3360000" cy="33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g2aabbc025dd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495675" cy="422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2aabbc025dd_0_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0475" y="152400"/>
            <a:ext cx="3362325" cy="404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